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d57442aedfc4cc5"/>
  </p:sldMasterIdLst>
  <p:sldIdLst>
    <p:sldId id="264" r:id="R8b195c715b9d4273"/>
    <p:sldId id="265" r:id="R46a32310a52a4650"/>
    <p:sldId id="266" r:id="R60a2166c94754d83"/>
    <p:sldId id="267" r:id="Rb9d741e43fce44e4"/>
    <p:sldId id="268" r:id="R940a7f3de474445c"/>
    <p:sldId id="269" r:id="R2ee844137d23493b"/>
    <p:sldId id="270" r:id="R4ec17ff689b94a74"/>
    <p:sldId id="271" r:id="R1d6bc1ae85884e1c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d57442aedfc4cc5" /><Relationship Type="http://schemas.openxmlformats.org/officeDocument/2006/relationships/theme" Target="/ppt/slideMasters/theme/theme2.xml" Id="Rdd8e0ec9dc2849d9" /><Relationship Type="http://schemas.openxmlformats.org/officeDocument/2006/relationships/slide" Target="/ppt/slides/slide9.xml" Id="R8b195c715b9d4273" /><Relationship Type="http://schemas.openxmlformats.org/officeDocument/2006/relationships/slide" Target="/ppt/slides/slidea.xml" Id="R46a32310a52a4650" /><Relationship Type="http://schemas.openxmlformats.org/officeDocument/2006/relationships/slide" Target="/ppt/slides/slideb.xml" Id="R60a2166c94754d83" /><Relationship Type="http://schemas.openxmlformats.org/officeDocument/2006/relationships/slide" Target="/ppt/slides/slidec.xml" Id="Rb9d741e43fce44e4" /><Relationship Type="http://schemas.openxmlformats.org/officeDocument/2006/relationships/tableStyles" Target="/ppt/tableStyles.xml" Id="R6ba6a51932b540e4" /><Relationship Type="http://schemas.openxmlformats.org/officeDocument/2006/relationships/slide" Target="/ppt/slides/slided.xml" Id="R940a7f3de474445c" /><Relationship Type="http://schemas.openxmlformats.org/officeDocument/2006/relationships/slide" Target="/ppt/slides/slidee.xml" Id="R2ee844137d23493b" /><Relationship Type="http://schemas.openxmlformats.org/officeDocument/2006/relationships/slide" Target="/ppt/slides/slidef.xml" Id="R4ec17ff689b94a74" /><Relationship Type="http://schemas.openxmlformats.org/officeDocument/2006/relationships/slide" Target="/ppt/slides/slide10.xml" Id="R1d6bc1ae85884e1c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bbcbfdd43fc465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26b1edee5764b07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f1848f75a3434f8d" /><Relationship Type="http://schemas.openxmlformats.org/officeDocument/2006/relationships/slideMaster" Target="/ppt/slideMasters/slideMaster2.xml" Id="R423f6a5b06aa482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146d65c03334fe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f1848f75a3434f8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ef79a68f845046f2" /><Relationship Type="http://schemas.openxmlformats.org/officeDocument/2006/relationships/slideLayout" Target="/ppt/slideLayouts/slideLayout2.xml" Id="Rca26d2d2a5a74d64" /><Relationship Type="http://schemas.openxmlformats.org/officeDocument/2006/relationships/slideLayout" Target="/ppt/slideLayouts/slideLayout3.xml" Id="Redaab47db0374488" /><Relationship Type="http://schemas.openxmlformats.org/officeDocument/2006/relationships/slideLayout" Target="/ppt/slideLayouts/slideLayout4.xml" Id="R73538d2d7a1d4d19" /><Relationship Type="http://schemas.openxmlformats.org/officeDocument/2006/relationships/slideLayout" Target="/ppt/slideLayouts/slideLayout5.xml" Id="R63dc26d60cb242cf" /><Relationship Type="http://schemas.openxmlformats.org/officeDocument/2006/relationships/image" Target="/ppt/media/image2.bin" Id="Ra4323bbe219f47b3" /><Relationship Type="http://schemas.openxmlformats.org/officeDocument/2006/relationships/image" Target="/ppt/media/image.bin" Id="Rcf6ff873c1154b9b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4323bbe219f47b3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cf6ff873c1154b9b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3538d2d7a1d4d19"/>
    <p:sldLayoutId id="2147483652" r:id="Redaab47db0374488"/>
    <p:sldLayoutId id="2147483651" r:id="Rca26d2d2a5a74d64"/>
    <p:sldLayoutId id="2147483654" r:id="R63dc26d60cb242cf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412ef48e3a042a8" /><Relationship Type="http://schemas.openxmlformats.org/officeDocument/2006/relationships/chart" Target="/ppt/slides/charts/chart29.xml" Id="R2c0efe5afacb47d2" /><Relationship Type="http://schemas.openxmlformats.org/officeDocument/2006/relationships/chart" Target="/ppt/slides/charts/chart2a.xml" Id="R9a840d54ea6f42dc" /><Relationship Type="http://schemas.openxmlformats.org/officeDocument/2006/relationships/chart" Target="/ppt/slides/charts/chart2b.xml" Id="R7cdc083c68cf4904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d214646369345b3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a4534e353d54f1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140c5c4c944d47e2" /><Relationship Type="http://schemas.openxmlformats.org/officeDocument/2006/relationships/slideLayout" Target="/ppt/slideLayouts/slideLayout5.xml" Id="R5fe586e4b0c44302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621c309877146d1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dc725001145d4901" /><Relationship Type="http://schemas.openxmlformats.org/officeDocument/2006/relationships/image" Target="/ppt/media/image4.bin" Id="R5f5f708aa9664d99" /><Relationship Type="http://schemas.openxmlformats.org/officeDocument/2006/relationships/slideLayout" Target="/ppt/slideLayouts/slideLayout5.xml" Id="Rbed6914820e84e2a" /><Relationship Type="http://schemas.openxmlformats.org/officeDocument/2006/relationships/chart" Target="/ppt/slides/charts/chart15.xml" Id="R31b01258bf7b4e4e" /><Relationship Type="http://schemas.openxmlformats.org/officeDocument/2006/relationships/chart" Target="/ppt/slides/charts/chart16.xml" Id="R2ac4da44ec844ec6" /><Relationship Type="http://schemas.openxmlformats.org/officeDocument/2006/relationships/chart" Target="/ppt/slides/charts/chart17.xml" Id="R043cb4919db44316" /><Relationship Type="http://schemas.openxmlformats.org/officeDocument/2006/relationships/chart" Target="/ppt/slides/charts/chart18.xml" Id="R60bcf6eabc394410" /><Relationship Type="http://schemas.openxmlformats.org/officeDocument/2006/relationships/chart" Target="/ppt/slides/charts/chart19.xml" Id="R2803b8db4a084390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faa8fb92defe4d0f" /><Relationship Type="http://schemas.openxmlformats.org/officeDocument/2006/relationships/image" Target="/ppt/media/image4.bin" Id="Red580493d5de4035" /><Relationship Type="http://schemas.openxmlformats.org/officeDocument/2006/relationships/slideLayout" Target="/ppt/slideLayouts/slideLayout5.xml" Id="Rc6bbe69d56e34d94" /><Relationship Type="http://schemas.openxmlformats.org/officeDocument/2006/relationships/chart" Target="/ppt/slides/charts/chart1b.xml" Id="R84887143d06b4f0c" /><Relationship Type="http://schemas.openxmlformats.org/officeDocument/2006/relationships/chart" Target="/ppt/slides/charts/chart1c.xml" Id="Raa91027af2d24d65" /><Relationship Type="http://schemas.openxmlformats.org/officeDocument/2006/relationships/chart" Target="/ppt/slides/charts/chart1d.xml" Id="R8d395a79bc5146a5" /><Relationship Type="http://schemas.openxmlformats.org/officeDocument/2006/relationships/chart" Target="/ppt/slides/charts/chart1e.xml" Id="Ra551dd40407a4387" /><Relationship Type="http://schemas.openxmlformats.org/officeDocument/2006/relationships/chart" Target="/ppt/slides/charts/chart1f.xml" Id="R532694b84f07484f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9185e5f157104fee" /><Relationship Type="http://schemas.openxmlformats.org/officeDocument/2006/relationships/image" Target="/ppt/media/image4.bin" Id="R9e344be756e049ef" /><Relationship Type="http://schemas.openxmlformats.org/officeDocument/2006/relationships/slideLayout" Target="/ppt/slideLayouts/slideLayout5.xml" Id="R84a0eae9ffdf472d" /><Relationship Type="http://schemas.openxmlformats.org/officeDocument/2006/relationships/chart" Target="/ppt/slides/charts/chart21.xml" Id="R1ebd7db6c3d441cf" /><Relationship Type="http://schemas.openxmlformats.org/officeDocument/2006/relationships/chart" Target="/ppt/slides/charts/chart22.xml" Id="R6d3804ec83a545bd" /><Relationship Type="http://schemas.openxmlformats.org/officeDocument/2006/relationships/chart" Target="/ppt/slides/charts/chart23.xml" Id="Rf79edab73ed3428d" /><Relationship Type="http://schemas.openxmlformats.org/officeDocument/2006/relationships/chart" Target="/ppt/slides/charts/chart24.xml" Id="R9b66c5df38fb4cb5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Skillnadsgatan 36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6.321429</c:v>
              </c:pt>
              <c:pt idx="1">
                <c:v>5.729730</c:v>
              </c:pt>
              <c:pt idx="2">
                <c:v>5.722222</c:v>
              </c:pt>
              <c:pt idx="3">
                <c:v>5.986842</c:v>
              </c:pt>
              <c:pt idx="4">
                <c:v>6.310345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Kristallen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6.212500</c:v>
              </c:pt>
              <c:pt idx="1">
                <c:v>5.754717</c:v>
              </c:pt>
              <c:pt idx="2">
                <c:v>5.654545</c:v>
              </c:pt>
              <c:pt idx="3">
                <c:v>6.037037</c:v>
              </c:pt>
              <c:pt idx="4">
                <c:v>6.350000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0.050000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0.200000</c:v>
              </c:pt>
              <c:pt idx="1">
                <c:v>0.500000</c:v>
              </c:pt>
              <c:pt idx="2">
                <c:v>0.300000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0.400000</c:v>
              </c:pt>
              <c:pt idx="1">
                <c:v>0.600000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0.800000</c:v>
              </c:pt>
              <c:pt idx="1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Kristallen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c0efe5afacb47d2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a840d54ea6f42dc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cdc083c68cf490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Kristallen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Skillnadsgatan 36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Kristallen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140c5c4c944d47e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Kristallen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36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1b01258bf7b4e4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ac4da44ec844ec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43cb4919db4431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0bcf6eabc39441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803b8db4a08439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c725001145d490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f5f708aa9664d9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Kristallen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36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4887143d06b4f0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a91027af2d24d6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d395a79bc5146a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551dd40407a4387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32694b84f07484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aa8fb92defe4d0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d580493d5de403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Kristallen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Skillnadsgatan 36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Skillnadsgatan 36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ebd7db6c3d441c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d3804ec83a545b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79edab73ed3428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9b66c5df38fb4cb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185e5f157104fe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e344be756e049e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2017-02-01T10:48:47.345Z</dcterms:created>
  <dcterms:modified xsi:type="dcterms:W3CDTF">2017-02-01T10:48:47.345Z</dcterms:modified>
</cp:coreProperties>
</file>